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0"/>
  </p:handoutMasterIdLst>
  <p:sldIdLst>
    <p:sldId id="256" r:id="rId2"/>
    <p:sldId id="381" r:id="rId3"/>
    <p:sldId id="292" r:id="rId4"/>
    <p:sldId id="393" r:id="rId5"/>
    <p:sldId id="394" r:id="rId6"/>
    <p:sldId id="415" r:id="rId7"/>
    <p:sldId id="392" r:id="rId8"/>
    <p:sldId id="380" r:id="rId9"/>
    <p:sldId id="391" r:id="rId10"/>
    <p:sldId id="414" r:id="rId11"/>
    <p:sldId id="388" r:id="rId12"/>
    <p:sldId id="382" r:id="rId13"/>
    <p:sldId id="383" r:id="rId14"/>
    <p:sldId id="389" r:id="rId15"/>
    <p:sldId id="384" r:id="rId16"/>
    <p:sldId id="390" r:id="rId17"/>
    <p:sldId id="385" r:id="rId18"/>
    <p:sldId id="387" r:id="rId19"/>
    <p:sldId id="401" r:id="rId20"/>
    <p:sldId id="396" r:id="rId21"/>
    <p:sldId id="378" r:id="rId22"/>
    <p:sldId id="413" r:id="rId23"/>
    <p:sldId id="379" r:id="rId24"/>
    <p:sldId id="331" r:id="rId25"/>
    <p:sldId id="412" r:id="rId26"/>
    <p:sldId id="411" r:id="rId27"/>
    <p:sldId id="353" r:id="rId28"/>
    <p:sldId id="398" r:id="rId29"/>
    <p:sldId id="409" r:id="rId30"/>
    <p:sldId id="410" r:id="rId31"/>
    <p:sldId id="354" r:id="rId32"/>
    <p:sldId id="367" r:id="rId33"/>
    <p:sldId id="355" r:id="rId34"/>
    <p:sldId id="408" r:id="rId35"/>
    <p:sldId id="375" r:id="rId36"/>
    <p:sldId id="407" r:id="rId37"/>
    <p:sldId id="376" r:id="rId38"/>
    <p:sldId id="406" r:id="rId39"/>
    <p:sldId id="374" r:id="rId40"/>
    <p:sldId id="405" r:id="rId41"/>
    <p:sldId id="372" r:id="rId42"/>
    <p:sldId id="404" r:id="rId43"/>
    <p:sldId id="400" r:id="rId44"/>
    <p:sldId id="403" r:id="rId45"/>
    <p:sldId id="368" r:id="rId46"/>
    <p:sldId id="337" r:id="rId47"/>
    <p:sldId id="402" r:id="rId48"/>
    <p:sldId id="329" r:id="rId49"/>
    <p:sldId id="338" r:id="rId50"/>
    <p:sldId id="320" r:id="rId51"/>
    <p:sldId id="319" r:id="rId52"/>
    <p:sldId id="318" r:id="rId53"/>
    <p:sldId id="339" r:id="rId54"/>
    <p:sldId id="366" r:id="rId55"/>
    <p:sldId id="332" r:id="rId56"/>
    <p:sldId id="310" r:id="rId57"/>
    <p:sldId id="309" r:id="rId58"/>
    <p:sldId id="39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87057" autoAdjust="0"/>
  </p:normalViewPr>
  <p:slideViewPr>
    <p:cSldViewPr>
      <p:cViewPr varScale="1">
        <p:scale>
          <a:sx n="95" d="100"/>
          <a:sy n="95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D3436-3FD0-47B5-86C9-12FAC7E0D78A}" type="datetimeFigureOut">
              <a:rPr lang="en-US" smtClean="0"/>
              <a:pPr/>
              <a:t>10/28/2010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1C7D4-D840-42EB-8725-AE696C39C4D1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Prize giving</a:t>
            </a:r>
            <a:br>
              <a:rPr lang="en-NZ" dirty="0" smtClean="0"/>
            </a:br>
            <a:r>
              <a:rPr lang="en-NZ" dirty="0" smtClean="0"/>
              <a:t>2010</a:t>
            </a:r>
            <a:br>
              <a:rPr lang="en-NZ" dirty="0" smtClean="0"/>
            </a:b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smtClean="0"/>
              <a:t>Our girls in action</a:t>
            </a: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HOCKEY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5.jpg"/>
          <p:cNvPicPr>
            <a:picLocks noChangeAspect="1"/>
          </p:cNvPicPr>
          <p:nvPr/>
        </p:nvPicPr>
        <p:blipFill>
          <a:blip r:embed="rId2" cstate="print"/>
          <a:srcRect l="14445" r="38889"/>
          <a:stretch>
            <a:fillRect/>
          </a:stretch>
        </p:blipFill>
        <p:spPr>
          <a:xfrm>
            <a:off x="381000" y="990600"/>
            <a:ext cx="3200400" cy="4572000"/>
          </a:xfrm>
          <a:prstGeom prst="rect">
            <a:avLst/>
          </a:prstGeom>
        </p:spPr>
      </p:pic>
      <p:pic>
        <p:nvPicPr>
          <p:cNvPr id="3" name="Picture 2" descr="showhunter and hockey 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3352800"/>
            <a:ext cx="1542858" cy="2160000"/>
          </a:xfrm>
          <a:prstGeom prst="rect">
            <a:avLst/>
          </a:prstGeom>
        </p:spPr>
      </p:pic>
      <p:pic>
        <p:nvPicPr>
          <p:cNvPr id="4" name="Picture 3" descr="showhunter and hockey 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990600"/>
            <a:ext cx="1542857" cy="2160000"/>
          </a:xfrm>
          <a:prstGeom prst="rect">
            <a:avLst/>
          </a:prstGeom>
        </p:spPr>
      </p:pic>
      <p:pic>
        <p:nvPicPr>
          <p:cNvPr id="5" name="Picture 4" descr="IMG_22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990600"/>
            <a:ext cx="326571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VOLLEYBALL</a:t>
            </a:r>
          </a:p>
          <a:p>
            <a:pPr algn="ctr">
              <a:buNone/>
            </a:pP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NZ" b="1" dirty="0" smtClean="0"/>
          </a:p>
          <a:p>
            <a:pPr algn="ctr"/>
            <a:endParaRPr lang="en-NZ" b="1" dirty="0" smtClean="0"/>
          </a:p>
          <a:p>
            <a:pPr algn="ctr"/>
            <a:endParaRPr lang="en-NZ" b="1" dirty="0" smtClean="0"/>
          </a:p>
          <a:p>
            <a:pPr algn="ctr">
              <a:buNone/>
            </a:pPr>
            <a:endParaRPr lang="en-NZ" sz="8000" b="1" dirty="0"/>
          </a:p>
        </p:txBody>
      </p:sp>
      <p:pic>
        <p:nvPicPr>
          <p:cNvPr id="4" name="Picture 3" descr="_DSF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524000"/>
            <a:ext cx="2612571" cy="3657600"/>
          </a:xfrm>
          <a:prstGeom prst="rect">
            <a:avLst/>
          </a:prstGeom>
        </p:spPr>
      </p:pic>
      <p:pic>
        <p:nvPicPr>
          <p:cNvPr id="5" name="Picture 4" descr="Janet TeKori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24000"/>
            <a:ext cx="5486400" cy="366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F9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LAWN BOWLS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DSF5960.jpg"/>
          <p:cNvPicPr>
            <a:picLocks noChangeAspect="1"/>
          </p:cNvPicPr>
          <p:nvPr/>
        </p:nvPicPr>
        <p:blipFill>
          <a:blip r:embed="rId2" cstate="print"/>
          <a:srcRect r="3922" b="9286"/>
          <a:stretch>
            <a:fillRect/>
          </a:stretch>
        </p:blipFill>
        <p:spPr>
          <a:xfrm>
            <a:off x="685800" y="685800"/>
            <a:ext cx="3733800" cy="2518099"/>
          </a:xfrm>
          <a:prstGeom prst="rect">
            <a:avLst/>
          </a:prstGeom>
        </p:spPr>
      </p:pic>
      <p:pic>
        <p:nvPicPr>
          <p:cNvPr id="6" name="Picture 5" descr="Alyssa and Hannah Carr.jpg"/>
          <p:cNvPicPr>
            <a:picLocks noChangeAspect="1"/>
          </p:cNvPicPr>
          <p:nvPr/>
        </p:nvPicPr>
        <p:blipFill>
          <a:blip r:embed="rId3" cstate="print"/>
          <a:srcRect l="2023"/>
          <a:stretch>
            <a:fillRect/>
          </a:stretch>
        </p:blipFill>
        <p:spPr>
          <a:xfrm>
            <a:off x="685800" y="3505200"/>
            <a:ext cx="3691242" cy="2520000"/>
          </a:xfrm>
          <a:prstGeom prst="rect">
            <a:avLst/>
          </a:prstGeom>
        </p:spPr>
      </p:pic>
      <p:pic>
        <p:nvPicPr>
          <p:cNvPr id="7" name="Picture 6" descr="Kayla Wright and Emily F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505200"/>
            <a:ext cx="3767442" cy="2520000"/>
          </a:xfrm>
          <a:prstGeom prst="rect">
            <a:avLst/>
          </a:prstGeom>
        </p:spPr>
      </p:pic>
      <p:pic>
        <p:nvPicPr>
          <p:cNvPr id="8" name="Picture 7" descr="Natalija Senicic and Heather Bla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685800"/>
            <a:ext cx="3767442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ORIENTEERING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ime Vaugh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609600"/>
            <a:ext cx="3669792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22860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NZ" sz="8000" b="1" dirty="0" smtClean="0"/>
              <a:t>TOUCH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NETBALL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_DSF6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1980000" cy="3960000"/>
          </a:xfrm>
          <a:prstGeom prst="rect">
            <a:avLst/>
          </a:prstGeom>
        </p:spPr>
      </p:pic>
      <p:pic>
        <p:nvPicPr>
          <p:cNvPr id="8" name="Picture 7" descr="_DSF6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219200"/>
            <a:ext cx="1980000" cy="3960000"/>
          </a:xfrm>
          <a:prstGeom prst="rect">
            <a:avLst/>
          </a:prstGeom>
        </p:spPr>
      </p:pic>
      <p:pic>
        <p:nvPicPr>
          <p:cNvPr id="9" name="Picture 8" descr="_DSF64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219200"/>
            <a:ext cx="1980000" cy="3960000"/>
          </a:xfrm>
          <a:prstGeom prst="rect">
            <a:avLst/>
          </a:prstGeom>
        </p:spPr>
      </p:pic>
      <p:pic>
        <p:nvPicPr>
          <p:cNvPr id="10" name="Picture 9" descr="_DSF64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1219200"/>
            <a:ext cx="1980000" cy="39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Athletic Champions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458200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NZ" dirty="0" smtClean="0"/>
              <a:t>       Junior – Danielle Moore</a:t>
            </a:r>
          </a:p>
          <a:p>
            <a:endParaRPr lang="en-NZ" dirty="0" smtClean="0"/>
          </a:p>
          <a:p>
            <a:endParaRPr lang="en-NZ" dirty="0" smtClean="0"/>
          </a:p>
          <a:p>
            <a:pPr>
              <a:buNone/>
            </a:pPr>
            <a:r>
              <a:rPr lang="en-NZ" dirty="0" smtClean="0"/>
              <a:t> </a:t>
            </a:r>
          </a:p>
          <a:p>
            <a:pPr>
              <a:buNone/>
            </a:pPr>
            <a:r>
              <a:rPr lang="en-NZ" dirty="0" smtClean="0"/>
              <a:t>                                 Intermediate – Sarah Jones</a:t>
            </a:r>
          </a:p>
          <a:p>
            <a:endParaRPr lang="en-NZ" dirty="0" smtClean="0"/>
          </a:p>
          <a:p>
            <a:endParaRPr lang="en-NZ" dirty="0" smtClean="0"/>
          </a:p>
          <a:p>
            <a:endParaRPr lang="en-NZ" dirty="0" smtClean="0"/>
          </a:p>
          <a:p>
            <a:pPr>
              <a:buNone/>
            </a:pPr>
            <a:r>
              <a:rPr lang="en-NZ" dirty="0" smtClean="0"/>
              <a:t>                                Senior – Debbie </a:t>
            </a:r>
            <a:r>
              <a:rPr lang="en-NZ" dirty="0" err="1" smtClean="0"/>
              <a:t>Lado</a:t>
            </a:r>
            <a:endParaRPr lang="en-NZ" dirty="0"/>
          </a:p>
        </p:txBody>
      </p:sp>
      <p:pic>
        <p:nvPicPr>
          <p:cNvPr id="5" name="Picture 4" descr="Danielle at Auckland Champs.jpg"/>
          <p:cNvPicPr>
            <a:picLocks noChangeAspect="1"/>
          </p:cNvPicPr>
          <p:nvPr/>
        </p:nvPicPr>
        <p:blipFill>
          <a:blip r:embed="rId2" cstate="print"/>
          <a:srcRect b="8278"/>
          <a:stretch>
            <a:fillRect/>
          </a:stretch>
        </p:blipFill>
        <p:spPr>
          <a:xfrm>
            <a:off x="5029200" y="1882409"/>
            <a:ext cx="3229236" cy="1981200"/>
          </a:xfrm>
          <a:prstGeom prst="rect">
            <a:avLst/>
          </a:prstGeom>
        </p:spPr>
      </p:pic>
      <p:pic>
        <p:nvPicPr>
          <p:cNvPr id="6" name="Picture 5" descr="Sarah Jones at Auckland Cham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720609"/>
            <a:ext cx="1926400" cy="2880000"/>
          </a:xfrm>
          <a:prstGeom prst="rect">
            <a:avLst/>
          </a:prstGeom>
        </p:spPr>
      </p:pic>
      <p:pic>
        <p:nvPicPr>
          <p:cNvPr id="7" name="Picture 6" descr="athleticsday 2010 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4549409"/>
            <a:ext cx="1542857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200400"/>
            <a:ext cx="1125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Swimming Champions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U12 – </a:t>
            </a:r>
            <a:r>
              <a:rPr lang="en-NZ" dirty="0" err="1" smtClean="0"/>
              <a:t>Symone</a:t>
            </a:r>
            <a:r>
              <a:rPr lang="en-NZ" dirty="0" smtClean="0"/>
              <a:t> Tafuna`i</a:t>
            </a:r>
          </a:p>
          <a:p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O12 – Ashleigh Dine</a:t>
            </a:r>
          </a:p>
          <a:p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Junior – Stephanie Jack</a:t>
            </a:r>
          </a:p>
        </p:txBody>
      </p:sp>
      <p:pic>
        <p:nvPicPr>
          <p:cNvPr id="4" name="Picture 3" descr="_DSF9091.jpg"/>
          <p:cNvPicPr>
            <a:picLocks noChangeAspect="1"/>
          </p:cNvPicPr>
          <p:nvPr/>
        </p:nvPicPr>
        <p:blipFill>
          <a:blip r:embed="rId3" cstate="print"/>
          <a:srcRect l="11111" t="31312" r="23611" b="27160"/>
          <a:stretch>
            <a:fillRect/>
          </a:stretch>
        </p:blipFill>
        <p:spPr>
          <a:xfrm>
            <a:off x="5105400" y="1676400"/>
            <a:ext cx="3581400" cy="1524000"/>
          </a:xfrm>
          <a:prstGeom prst="rect">
            <a:avLst/>
          </a:prstGeom>
        </p:spPr>
      </p:pic>
      <p:pic>
        <p:nvPicPr>
          <p:cNvPr id="5" name="Picture 4" descr="_DSF9100.jpg"/>
          <p:cNvPicPr>
            <a:picLocks noChangeAspect="1"/>
          </p:cNvPicPr>
          <p:nvPr/>
        </p:nvPicPr>
        <p:blipFill>
          <a:blip r:embed="rId4" cstate="print"/>
          <a:srcRect t="14701" b="23007"/>
          <a:stretch>
            <a:fillRect/>
          </a:stretch>
        </p:blipFill>
        <p:spPr>
          <a:xfrm>
            <a:off x="5105400" y="4953000"/>
            <a:ext cx="3600000" cy="1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Swimming Champions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           Intermediate – Erica </a:t>
            </a:r>
            <a:r>
              <a:rPr lang="en-NZ" dirty="0" err="1" smtClean="0"/>
              <a:t>McGough</a:t>
            </a:r>
            <a:endParaRPr lang="en-NZ" dirty="0" smtClean="0"/>
          </a:p>
          <a:p>
            <a:endParaRPr lang="en-NZ" dirty="0" smtClean="0"/>
          </a:p>
          <a:p>
            <a:endParaRPr lang="en-NZ" dirty="0" smtClean="0"/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 smtClean="0"/>
          </a:p>
          <a:p>
            <a:endParaRPr lang="en-NZ" dirty="0" smtClean="0"/>
          </a:p>
          <a:p>
            <a:pPr>
              <a:buNone/>
            </a:pPr>
            <a:endParaRPr lang="en-NZ" dirty="0" smtClean="0"/>
          </a:p>
          <a:p>
            <a:r>
              <a:rPr lang="en-NZ" dirty="0" smtClean="0"/>
              <a:t>           Senior – </a:t>
            </a:r>
          </a:p>
          <a:p>
            <a:pPr>
              <a:buNone/>
            </a:pPr>
            <a:r>
              <a:rPr lang="en-NZ" dirty="0" smtClean="0"/>
              <a:t>               </a:t>
            </a:r>
            <a:r>
              <a:rPr lang="en-NZ" dirty="0" err="1" smtClean="0"/>
              <a:t>Shannen</a:t>
            </a:r>
            <a:r>
              <a:rPr lang="en-NZ" dirty="0" smtClean="0"/>
              <a:t> </a:t>
            </a:r>
          </a:p>
          <a:p>
            <a:pPr>
              <a:buNone/>
            </a:pPr>
            <a:r>
              <a:rPr lang="en-NZ" smtClean="0"/>
              <a:t>           Tekoronga</a:t>
            </a:r>
            <a:endParaRPr lang="en-NZ" dirty="0"/>
          </a:p>
        </p:txBody>
      </p:sp>
      <p:pic>
        <p:nvPicPr>
          <p:cNvPr id="4" name="Picture 3" descr="_DSF9260.jpg"/>
          <p:cNvPicPr>
            <a:picLocks noChangeAspect="1"/>
          </p:cNvPicPr>
          <p:nvPr/>
        </p:nvPicPr>
        <p:blipFill>
          <a:blip r:embed="rId2" cstate="print"/>
          <a:srcRect t="13220" b="31944"/>
          <a:stretch>
            <a:fillRect/>
          </a:stretch>
        </p:blipFill>
        <p:spPr>
          <a:xfrm>
            <a:off x="1752600" y="2057400"/>
            <a:ext cx="5400000" cy="1981421"/>
          </a:xfrm>
          <a:prstGeom prst="rect">
            <a:avLst/>
          </a:prstGeom>
        </p:spPr>
      </p:pic>
      <p:pic>
        <p:nvPicPr>
          <p:cNvPr id="5" name="Picture 4" descr="_DSF9226.jpg"/>
          <p:cNvPicPr>
            <a:picLocks noChangeAspect="1"/>
          </p:cNvPicPr>
          <p:nvPr/>
        </p:nvPicPr>
        <p:blipFill>
          <a:blip r:embed="rId3" cstate="print"/>
          <a:srcRect t="22222" b="29167"/>
          <a:stretch>
            <a:fillRect/>
          </a:stretch>
        </p:blipFill>
        <p:spPr>
          <a:xfrm>
            <a:off x="3886200" y="4191000"/>
            <a:ext cx="3240000" cy="2354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WINNING TEAMS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Netball</a:t>
            </a:r>
          </a:p>
          <a:p>
            <a:pPr lvl="1">
              <a:buNone/>
            </a:pPr>
            <a:r>
              <a:rPr lang="en-NZ" dirty="0" smtClean="0"/>
              <a:t>Senior A                                      </a:t>
            </a:r>
          </a:p>
          <a:p>
            <a:pPr lvl="1">
              <a:buNone/>
            </a:pPr>
            <a:endParaRPr lang="en-NZ" dirty="0" smtClean="0"/>
          </a:p>
          <a:p>
            <a:pPr lvl="1">
              <a:buNone/>
            </a:pPr>
            <a:endParaRPr lang="en-NZ" dirty="0" smtClean="0"/>
          </a:p>
          <a:p>
            <a:pPr lvl="1"/>
            <a:endParaRPr lang="en-NZ" dirty="0" smtClean="0"/>
          </a:p>
          <a:p>
            <a:pPr lvl="1"/>
            <a:endParaRPr lang="en-NZ" dirty="0" smtClean="0"/>
          </a:p>
          <a:p>
            <a:pPr lvl="1">
              <a:buNone/>
            </a:pPr>
            <a:endParaRPr lang="en-NZ" dirty="0" smtClean="0"/>
          </a:p>
        </p:txBody>
      </p:sp>
      <p:pic>
        <p:nvPicPr>
          <p:cNvPr id="4" name="Picture 3" descr="Senior A Net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2438400"/>
            <a:ext cx="5379776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WINNING TEAMS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NZ" dirty="0" smtClean="0"/>
              <a:t>Netball</a:t>
            </a:r>
          </a:p>
          <a:p>
            <a:pPr lvl="1">
              <a:buNone/>
            </a:pPr>
            <a:r>
              <a:rPr lang="en-NZ" dirty="0" smtClean="0"/>
              <a:t>     Year 8B</a:t>
            </a:r>
          </a:p>
          <a:p>
            <a:pPr lvl="1">
              <a:buNone/>
            </a:pPr>
            <a:endParaRPr lang="en-NZ" dirty="0" smtClean="0"/>
          </a:p>
          <a:p>
            <a:pPr lvl="1"/>
            <a:endParaRPr lang="en-NZ" dirty="0" smtClean="0"/>
          </a:p>
          <a:p>
            <a:pPr lvl="1"/>
            <a:endParaRPr lang="en-NZ" dirty="0" smtClean="0"/>
          </a:p>
          <a:p>
            <a:pPr lvl="1">
              <a:buNone/>
            </a:pPr>
            <a:endParaRPr lang="en-NZ" dirty="0" smtClean="0"/>
          </a:p>
        </p:txBody>
      </p:sp>
      <p:pic>
        <p:nvPicPr>
          <p:cNvPr id="4" name="Picture 3" descr="8B Net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2362200"/>
            <a:ext cx="5379776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nior Basketball.jpg"/>
          <p:cNvPicPr>
            <a:picLocks noChangeAspect="1"/>
          </p:cNvPicPr>
          <p:nvPr/>
        </p:nvPicPr>
        <p:blipFill>
          <a:blip r:embed="rId2" cstate="print"/>
          <a:srcRect t="29633" b="4750"/>
          <a:stretch>
            <a:fillRect/>
          </a:stretch>
        </p:blipFill>
        <p:spPr>
          <a:xfrm>
            <a:off x="3429000" y="1828800"/>
            <a:ext cx="4792000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WINNING TEAMS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NZ" dirty="0" smtClean="0"/>
              <a:t>Basketball</a:t>
            </a:r>
          </a:p>
          <a:p>
            <a:pPr lvl="1"/>
            <a:r>
              <a:rPr lang="en-NZ" dirty="0" smtClean="0"/>
              <a:t>Open Team</a:t>
            </a:r>
          </a:p>
          <a:p>
            <a:pPr lvl="1"/>
            <a:endParaRPr lang="en-NZ" dirty="0" smtClean="0"/>
          </a:p>
          <a:p>
            <a:pPr lvl="1"/>
            <a:endParaRPr lang="en-NZ" dirty="0" smtClean="0"/>
          </a:p>
          <a:p>
            <a:pPr lvl="1">
              <a:buNone/>
            </a:pPr>
            <a:endParaRPr lang="en-N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Runner Up Teams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NZ" dirty="0" smtClean="0"/>
              <a:t>Orienteering –                     </a:t>
            </a:r>
          </a:p>
          <a:p>
            <a:pPr>
              <a:buNone/>
            </a:pPr>
            <a:r>
              <a:rPr lang="en-NZ" dirty="0" smtClean="0"/>
              <a:t>Secondary Schools</a:t>
            </a:r>
          </a:p>
          <a:p>
            <a:pPr>
              <a:buNone/>
            </a:pPr>
            <a:r>
              <a:rPr lang="en-NZ" dirty="0" smtClean="0"/>
              <a:t>Rogaine Championship</a:t>
            </a:r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r>
              <a:rPr lang="en-NZ" dirty="0" smtClean="0"/>
              <a:t>      1</a:t>
            </a:r>
            <a:r>
              <a:rPr lang="en-NZ" baseline="30000" dirty="0" smtClean="0"/>
              <a:t>st</a:t>
            </a:r>
            <a:r>
              <a:rPr lang="en-NZ" dirty="0" smtClean="0"/>
              <a:t> XI Hockey Team               Junior Soccer  Team</a:t>
            </a:r>
          </a:p>
        </p:txBody>
      </p:sp>
      <p:pic>
        <p:nvPicPr>
          <p:cNvPr id="4" name="Picture 3" descr="St Dominic's hockey team.jpg"/>
          <p:cNvPicPr>
            <a:picLocks noChangeAspect="1"/>
          </p:cNvPicPr>
          <p:nvPr/>
        </p:nvPicPr>
        <p:blipFill>
          <a:blip r:embed="rId2" cstate="print"/>
          <a:srcRect l="7802" t="2104" r="5810" b="7938"/>
          <a:stretch>
            <a:fillRect/>
          </a:stretch>
        </p:blipFill>
        <p:spPr>
          <a:xfrm>
            <a:off x="304800" y="4038600"/>
            <a:ext cx="4114800" cy="2484000"/>
          </a:xfrm>
          <a:prstGeom prst="rect">
            <a:avLst/>
          </a:prstGeom>
        </p:spPr>
      </p:pic>
      <p:pic>
        <p:nvPicPr>
          <p:cNvPr id="5" name="Picture 4" descr="Junior Football 2010.JPG"/>
          <p:cNvPicPr>
            <a:picLocks noChangeAspect="1"/>
          </p:cNvPicPr>
          <p:nvPr/>
        </p:nvPicPr>
        <p:blipFill>
          <a:blip r:embed="rId3" cstate="print"/>
          <a:srcRect l="1738" t="15000" r="2654"/>
          <a:stretch>
            <a:fillRect/>
          </a:stretch>
        </p:blipFill>
        <p:spPr>
          <a:xfrm>
            <a:off x="4648200" y="4038600"/>
            <a:ext cx="4191000" cy="2484000"/>
          </a:xfrm>
          <a:prstGeom prst="rect">
            <a:avLst/>
          </a:prstGeom>
        </p:spPr>
      </p:pic>
      <p:pic>
        <p:nvPicPr>
          <p:cNvPr id="6" name="Picture 5" descr="_DSF2979.jpg"/>
          <p:cNvPicPr>
            <a:picLocks noChangeAspect="1"/>
          </p:cNvPicPr>
          <p:nvPr/>
        </p:nvPicPr>
        <p:blipFill>
          <a:blip r:embed="rId4" cstate="print"/>
          <a:srcRect l="12884" t="3068" r="14106" b="23309"/>
          <a:stretch>
            <a:fillRect/>
          </a:stretch>
        </p:blipFill>
        <p:spPr>
          <a:xfrm>
            <a:off x="4038600" y="1524000"/>
            <a:ext cx="1295400" cy="1828800"/>
          </a:xfrm>
          <a:prstGeom prst="rect">
            <a:avLst/>
          </a:prstGeom>
        </p:spPr>
      </p:pic>
      <p:pic>
        <p:nvPicPr>
          <p:cNvPr id="7" name="Picture 6" descr="_DSF3005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1524000"/>
            <a:ext cx="1285714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Runner Up Teams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/>
          <a:lstStyle/>
          <a:p>
            <a:endParaRPr lang="en-NZ" dirty="0" smtClean="0"/>
          </a:p>
          <a:p>
            <a:r>
              <a:rPr lang="en-NZ" dirty="0" smtClean="0"/>
              <a:t>Netball</a:t>
            </a:r>
          </a:p>
          <a:p>
            <a:pPr>
              <a:buNone/>
            </a:pPr>
            <a:r>
              <a:rPr lang="en-NZ" dirty="0" smtClean="0"/>
              <a:t>	Senior C</a:t>
            </a:r>
          </a:p>
          <a:p>
            <a:pPr>
              <a:buNone/>
            </a:pPr>
            <a:r>
              <a:rPr lang="en-NZ" dirty="0" smtClean="0"/>
              <a:t>	</a:t>
            </a:r>
            <a:endParaRPr lang="en-NZ" dirty="0"/>
          </a:p>
        </p:txBody>
      </p:sp>
      <p:pic>
        <p:nvPicPr>
          <p:cNvPr id="4" name="Picture 3" descr="Senior C Net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362200"/>
            <a:ext cx="5257799" cy="3518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Runner Up Teams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/>
          <a:lstStyle/>
          <a:p>
            <a:r>
              <a:rPr lang="en-NZ" dirty="0" smtClean="0"/>
              <a:t>Netball</a:t>
            </a:r>
          </a:p>
          <a:p>
            <a:pPr>
              <a:buNone/>
            </a:pPr>
            <a:r>
              <a:rPr lang="en-NZ" dirty="0" smtClean="0"/>
              <a:t>	</a:t>
            </a:r>
          </a:p>
          <a:p>
            <a:pPr>
              <a:buNone/>
            </a:pPr>
            <a:r>
              <a:rPr lang="en-NZ" dirty="0" smtClean="0"/>
              <a:t>	Year 10A</a:t>
            </a:r>
          </a:p>
          <a:p>
            <a:pPr>
              <a:buNone/>
            </a:pPr>
            <a:r>
              <a:rPr lang="en-NZ" dirty="0" smtClean="0"/>
              <a:t>	Year 10B</a:t>
            </a:r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r>
              <a:rPr lang="en-NZ" dirty="0" smtClean="0"/>
              <a:t>	Year 10E</a:t>
            </a:r>
          </a:p>
          <a:p>
            <a:pPr>
              <a:buNone/>
            </a:pPr>
            <a:r>
              <a:rPr lang="en-NZ" dirty="0" smtClean="0"/>
              <a:t>	Year 9A</a:t>
            </a:r>
          </a:p>
          <a:p>
            <a:pPr>
              <a:buNone/>
            </a:pPr>
            <a:r>
              <a:rPr lang="en-NZ" dirty="0" smtClean="0"/>
              <a:t>	</a:t>
            </a:r>
            <a:endParaRPr lang="en-NZ" dirty="0"/>
          </a:p>
        </p:txBody>
      </p:sp>
      <p:pic>
        <p:nvPicPr>
          <p:cNvPr id="4" name="Picture 3" descr="9A Net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4114800"/>
            <a:ext cx="3227865" cy="2160000"/>
          </a:xfrm>
          <a:prstGeom prst="rect">
            <a:avLst/>
          </a:prstGeom>
        </p:spPr>
      </p:pic>
      <p:pic>
        <p:nvPicPr>
          <p:cNvPr id="5" name="Picture 4" descr="10A netball team.jpg"/>
          <p:cNvPicPr>
            <a:picLocks noChangeAspect="1"/>
          </p:cNvPicPr>
          <p:nvPr/>
        </p:nvPicPr>
        <p:blipFill>
          <a:blip r:embed="rId3" cstate="print"/>
          <a:srcRect l="7938" t="10583" r="7395" b="8088"/>
          <a:stretch>
            <a:fillRect/>
          </a:stretch>
        </p:blipFill>
        <p:spPr>
          <a:xfrm>
            <a:off x="2667000" y="1876331"/>
            <a:ext cx="2895600" cy="2086069"/>
          </a:xfrm>
          <a:prstGeom prst="rect">
            <a:avLst/>
          </a:prstGeom>
        </p:spPr>
      </p:pic>
      <p:pic>
        <p:nvPicPr>
          <p:cNvPr id="6" name="Picture 5" descr="10B Netball.jpg"/>
          <p:cNvPicPr>
            <a:picLocks noChangeAspect="1"/>
          </p:cNvPicPr>
          <p:nvPr/>
        </p:nvPicPr>
        <p:blipFill>
          <a:blip r:embed="rId4" cstate="print"/>
          <a:srcRect t="3528" b="1222"/>
          <a:stretch>
            <a:fillRect/>
          </a:stretch>
        </p:blipFill>
        <p:spPr>
          <a:xfrm>
            <a:off x="5638800" y="1905000"/>
            <a:ext cx="3227865" cy="2057400"/>
          </a:xfrm>
          <a:prstGeom prst="rect">
            <a:avLst/>
          </a:prstGeom>
        </p:spPr>
      </p:pic>
      <p:pic>
        <p:nvPicPr>
          <p:cNvPr id="7" name="Picture 6" descr="_DSF6542.jpg"/>
          <p:cNvPicPr>
            <a:picLocks noChangeAspect="1"/>
          </p:cNvPicPr>
          <p:nvPr/>
        </p:nvPicPr>
        <p:blipFill>
          <a:blip r:embed="rId5" cstate="print"/>
          <a:srcRect l="2520" r="1726"/>
          <a:stretch>
            <a:fillRect/>
          </a:stretch>
        </p:blipFill>
        <p:spPr>
          <a:xfrm>
            <a:off x="2667000" y="4114800"/>
            <a:ext cx="28956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773238"/>
            <a:ext cx="4038600" cy="4624387"/>
          </a:xfrm>
        </p:spPr>
        <p:txBody>
          <a:bodyPr/>
          <a:lstStyle/>
          <a:p>
            <a:endParaRPr lang="en-NZ" dirty="0" smtClean="0"/>
          </a:p>
          <a:p>
            <a:pPr>
              <a:buNone/>
            </a:pPr>
            <a:endParaRPr lang="en-NZ" dirty="0"/>
          </a:p>
        </p:txBody>
      </p:sp>
      <p:pic>
        <p:nvPicPr>
          <p:cNvPr id="9" name="Picture 8" descr="Thomasine Poasa.jpg"/>
          <p:cNvPicPr>
            <a:picLocks noChangeAspect="1"/>
          </p:cNvPicPr>
          <p:nvPr/>
        </p:nvPicPr>
        <p:blipFill>
          <a:blip r:embed="rId2" cstate="print"/>
          <a:srcRect l="8832" t="1411" r="43974"/>
          <a:stretch>
            <a:fillRect/>
          </a:stretch>
        </p:blipFill>
        <p:spPr>
          <a:xfrm>
            <a:off x="4648200" y="762000"/>
            <a:ext cx="3864533" cy="5400000"/>
          </a:xfrm>
          <a:prstGeom prst="rect">
            <a:avLst/>
          </a:prstGeom>
        </p:spPr>
      </p:pic>
      <p:pic>
        <p:nvPicPr>
          <p:cNvPr id="10" name="Picture 9" descr="_DSF5230.jpg"/>
          <p:cNvPicPr>
            <a:picLocks noChangeAspect="1"/>
          </p:cNvPicPr>
          <p:nvPr/>
        </p:nvPicPr>
        <p:blipFill>
          <a:blip r:embed="rId3" cstate="print"/>
          <a:srcRect r="52806"/>
          <a:stretch>
            <a:fillRect/>
          </a:stretch>
        </p:blipFill>
        <p:spPr>
          <a:xfrm>
            <a:off x="609600" y="762000"/>
            <a:ext cx="381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Runner Up Teams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/>
          <a:lstStyle/>
          <a:p>
            <a:r>
              <a:rPr lang="en-NZ" dirty="0" smtClean="0"/>
              <a:t>Netball</a:t>
            </a:r>
          </a:p>
          <a:p>
            <a:pPr>
              <a:buNone/>
            </a:pPr>
            <a:r>
              <a:rPr lang="en-NZ" dirty="0" smtClean="0"/>
              <a:t>		</a:t>
            </a:r>
          </a:p>
          <a:p>
            <a:pPr>
              <a:buNone/>
            </a:pPr>
            <a:r>
              <a:rPr lang="en-NZ" dirty="0" smtClean="0"/>
              <a:t>     Year 8A</a:t>
            </a:r>
          </a:p>
          <a:p>
            <a:pPr>
              <a:buNone/>
            </a:pPr>
            <a:r>
              <a:rPr lang="en-NZ" dirty="0" smtClean="0"/>
              <a:t>	Year 8C</a:t>
            </a:r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endParaRPr lang="en-NZ" dirty="0" smtClean="0"/>
          </a:p>
          <a:p>
            <a:pPr>
              <a:buNone/>
            </a:pPr>
            <a:r>
              <a:rPr lang="en-NZ" dirty="0" smtClean="0"/>
              <a:t>	Year 8D</a:t>
            </a:r>
          </a:p>
          <a:p>
            <a:pPr>
              <a:buNone/>
            </a:pPr>
            <a:r>
              <a:rPr lang="en-NZ" dirty="0" smtClean="0"/>
              <a:t>	Year 7C</a:t>
            </a:r>
            <a:endParaRPr lang="en-NZ" dirty="0"/>
          </a:p>
        </p:txBody>
      </p:sp>
      <p:pic>
        <p:nvPicPr>
          <p:cNvPr id="4" name="Picture 3" descr="8A Netball.jpg"/>
          <p:cNvPicPr>
            <a:picLocks noChangeAspect="1"/>
          </p:cNvPicPr>
          <p:nvPr/>
        </p:nvPicPr>
        <p:blipFill>
          <a:blip r:embed="rId2" cstate="print"/>
          <a:srcRect t="49575" b="4880"/>
          <a:stretch>
            <a:fillRect/>
          </a:stretch>
        </p:blipFill>
        <p:spPr>
          <a:xfrm>
            <a:off x="2514600" y="1828800"/>
            <a:ext cx="3134769" cy="2133601"/>
          </a:xfrm>
          <a:prstGeom prst="rect">
            <a:avLst/>
          </a:prstGeom>
        </p:spPr>
      </p:pic>
      <p:pic>
        <p:nvPicPr>
          <p:cNvPr id="5" name="Picture 4" descr="7C Netb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191000"/>
            <a:ext cx="2880000" cy="2160000"/>
          </a:xfrm>
          <a:prstGeom prst="rect">
            <a:avLst/>
          </a:prstGeom>
        </p:spPr>
      </p:pic>
      <p:pic>
        <p:nvPicPr>
          <p:cNvPr id="6" name="Picture 5" descr="8D Netball.jpg"/>
          <p:cNvPicPr>
            <a:picLocks noChangeAspect="1"/>
          </p:cNvPicPr>
          <p:nvPr/>
        </p:nvPicPr>
        <p:blipFill>
          <a:blip r:embed="rId4" cstate="print"/>
          <a:srcRect l="2361"/>
          <a:stretch>
            <a:fillRect/>
          </a:stretch>
        </p:blipFill>
        <p:spPr>
          <a:xfrm>
            <a:off x="2514600" y="4191000"/>
            <a:ext cx="3151665" cy="2160000"/>
          </a:xfrm>
          <a:prstGeom prst="rect">
            <a:avLst/>
          </a:prstGeom>
        </p:spPr>
      </p:pic>
      <p:pic>
        <p:nvPicPr>
          <p:cNvPr id="7" name="Picture 6" descr="_DSF6545.jpg"/>
          <p:cNvPicPr>
            <a:picLocks noChangeAspect="1"/>
          </p:cNvPicPr>
          <p:nvPr/>
        </p:nvPicPr>
        <p:blipFill>
          <a:blip r:embed="rId5" cstate="print"/>
          <a:srcRect l="6323" t="4320" r="11754" b="4319"/>
          <a:stretch>
            <a:fillRect/>
          </a:stretch>
        </p:blipFill>
        <p:spPr>
          <a:xfrm>
            <a:off x="5867400" y="1828800"/>
            <a:ext cx="28956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NZ" sz="6000" dirty="0" smtClean="0"/>
          </a:p>
          <a:p>
            <a:pPr algn="ctr">
              <a:buNone/>
            </a:pPr>
            <a:r>
              <a:rPr lang="en-NZ" sz="6000" dirty="0" smtClean="0"/>
              <a:t>Regional Representatives</a:t>
            </a:r>
            <a:endParaRPr lang="en-NZ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 intro-m1 copy.jpg"/>
          <p:cNvPicPr>
            <a:picLocks noChangeAspect="1"/>
          </p:cNvPicPr>
          <p:nvPr/>
        </p:nvPicPr>
        <p:blipFill>
          <a:blip r:embed="rId2" cstate="print"/>
          <a:srcRect r="10606" b="13451"/>
          <a:stretch>
            <a:fillRect/>
          </a:stretch>
        </p:blipFill>
        <p:spPr>
          <a:xfrm>
            <a:off x="4648200" y="2819400"/>
            <a:ext cx="4495800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Netball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NZ" dirty="0" smtClean="0"/>
              <a:t>Olivia Sutcliffe – Netball </a:t>
            </a:r>
            <a:r>
              <a:rPr lang="en-NZ" dirty="0" err="1" smtClean="0"/>
              <a:t>Waitakere</a:t>
            </a:r>
            <a:endParaRPr lang="en-NZ" dirty="0" smtClean="0"/>
          </a:p>
          <a:p>
            <a:pPr lvl="1"/>
            <a:r>
              <a:rPr lang="en-NZ" dirty="0" smtClean="0"/>
              <a:t>Jade King – Netball </a:t>
            </a:r>
            <a:r>
              <a:rPr lang="en-NZ" dirty="0" err="1" smtClean="0"/>
              <a:t>Waitakere</a:t>
            </a:r>
            <a:endParaRPr lang="en-NZ" dirty="0" smtClean="0"/>
          </a:p>
          <a:p>
            <a:pPr lvl="1"/>
            <a:r>
              <a:rPr lang="en-NZ" dirty="0" err="1" smtClean="0"/>
              <a:t>Lousia</a:t>
            </a:r>
            <a:r>
              <a:rPr lang="en-NZ" dirty="0" smtClean="0"/>
              <a:t> </a:t>
            </a:r>
            <a:r>
              <a:rPr lang="en-NZ" dirty="0" err="1" smtClean="0"/>
              <a:t>Pouanga</a:t>
            </a:r>
            <a:r>
              <a:rPr lang="en-NZ" dirty="0" smtClean="0"/>
              <a:t> – Netball </a:t>
            </a:r>
            <a:r>
              <a:rPr lang="en-NZ" dirty="0" err="1" smtClean="0"/>
              <a:t>Waitakere</a:t>
            </a:r>
            <a:endParaRPr lang="en-NZ" dirty="0" smtClean="0"/>
          </a:p>
          <a:p>
            <a:pPr lvl="1"/>
            <a:r>
              <a:rPr lang="en-NZ" dirty="0" smtClean="0"/>
              <a:t>Danielle Thomson – Netball </a:t>
            </a:r>
            <a:r>
              <a:rPr lang="en-NZ" dirty="0" err="1" smtClean="0"/>
              <a:t>Waitakere</a:t>
            </a:r>
            <a:endParaRPr lang="en-NZ" dirty="0" smtClean="0"/>
          </a:p>
          <a:p>
            <a:pPr lvl="1"/>
            <a:r>
              <a:rPr lang="en-NZ" dirty="0" err="1" smtClean="0"/>
              <a:t>Nika</a:t>
            </a:r>
            <a:r>
              <a:rPr lang="en-NZ" dirty="0" smtClean="0"/>
              <a:t> Brown – Netball </a:t>
            </a:r>
            <a:r>
              <a:rPr lang="en-NZ" dirty="0" err="1" smtClean="0"/>
              <a:t>Waitakere</a:t>
            </a:r>
            <a:endParaRPr lang="en-NZ" dirty="0" smtClean="0"/>
          </a:p>
          <a:p>
            <a:pPr lvl="1">
              <a:buNone/>
            </a:pPr>
            <a:endParaRPr lang="en-N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648200"/>
            <a:ext cx="1125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648200"/>
            <a:ext cx="1125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648200"/>
            <a:ext cx="1125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648200"/>
            <a:ext cx="1125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4648200"/>
            <a:ext cx="1125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Basketball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NZ" sz="2400" dirty="0" err="1" smtClean="0"/>
              <a:t>Faustina</a:t>
            </a:r>
            <a:r>
              <a:rPr lang="en-NZ" sz="2400" dirty="0" smtClean="0"/>
              <a:t> </a:t>
            </a:r>
            <a:r>
              <a:rPr lang="en-NZ" sz="2400" dirty="0" err="1" smtClean="0"/>
              <a:t>Tuala</a:t>
            </a:r>
            <a:r>
              <a:rPr lang="en-NZ" sz="2400" dirty="0" smtClean="0"/>
              <a:t> – U16 New Zealand</a:t>
            </a:r>
          </a:p>
          <a:p>
            <a:pPr lvl="1">
              <a:buNone/>
            </a:pPr>
            <a:r>
              <a:rPr lang="en-NZ" sz="2400" dirty="0" smtClean="0"/>
              <a:t>	  -  </a:t>
            </a:r>
            <a:r>
              <a:rPr lang="en-NZ" sz="2400" dirty="0" err="1" smtClean="0"/>
              <a:t>Waitakere</a:t>
            </a:r>
            <a:r>
              <a:rPr lang="en-NZ" sz="2400" dirty="0" smtClean="0"/>
              <a:t> U17 team</a:t>
            </a:r>
          </a:p>
          <a:p>
            <a:pPr lvl="1">
              <a:buNone/>
            </a:pPr>
            <a:endParaRPr lang="en-NZ" sz="2400" dirty="0" smtClean="0"/>
          </a:p>
          <a:p>
            <a:pPr lvl="1">
              <a:buNone/>
            </a:pPr>
            <a:r>
              <a:rPr lang="en-NZ" sz="2400" dirty="0" err="1" smtClean="0"/>
              <a:t>Kuiniseti</a:t>
            </a:r>
            <a:r>
              <a:rPr lang="en-NZ" sz="2400" dirty="0" smtClean="0"/>
              <a:t> </a:t>
            </a:r>
            <a:r>
              <a:rPr lang="en-NZ" sz="2400" dirty="0" err="1" smtClean="0"/>
              <a:t>Seuseu</a:t>
            </a:r>
            <a:r>
              <a:rPr lang="en-NZ" sz="2400" dirty="0" smtClean="0"/>
              <a:t> – </a:t>
            </a:r>
            <a:r>
              <a:rPr lang="en-NZ" sz="2400" dirty="0" err="1" smtClean="0"/>
              <a:t>Waitakere</a:t>
            </a:r>
            <a:r>
              <a:rPr lang="en-NZ" sz="2400" dirty="0" smtClean="0"/>
              <a:t> U15 team.</a:t>
            </a:r>
          </a:p>
          <a:p>
            <a:pPr lvl="1">
              <a:buNone/>
            </a:pPr>
            <a:endParaRPr lang="en-NZ" dirty="0" smtClean="0"/>
          </a:p>
          <a:p>
            <a:pPr lvl="1">
              <a:buNone/>
            </a:pPr>
            <a:r>
              <a:rPr lang="en-NZ" sz="2400" dirty="0" err="1" smtClean="0"/>
              <a:t>Ivana</a:t>
            </a:r>
            <a:r>
              <a:rPr lang="en-NZ" sz="2400" dirty="0" smtClean="0"/>
              <a:t> </a:t>
            </a:r>
            <a:r>
              <a:rPr lang="en-NZ" sz="2400" dirty="0" err="1" smtClean="0"/>
              <a:t>Botica</a:t>
            </a:r>
            <a:r>
              <a:rPr lang="en-NZ" sz="2400" dirty="0" smtClean="0"/>
              <a:t> – </a:t>
            </a:r>
            <a:r>
              <a:rPr lang="en-NZ" sz="2400" dirty="0" err="1" smtClean="0"/>
              <a:t>Waitakere</a:t>
            </a:r>
            <a:r>
              <a:rPr lang="en-NZ" sz="2400" dirty="0" smtClean="0"/>
              <a:t> U13 team</a:t>
            </a:r>
          </a:p>
          <a:p>
            <a:pPr lvl="1">
              <a:buNone/>
            </a:pPr>
            <a:endParaRPr lang="en-NZ" sz="2400" dirty="0" smtClean="0"/>
          </a:p>
          <a:p>
            <a:pPr lvl="1">
              <a:buNone/>
            </a:pPr>
            <a:r>
              <a:rPr lang="en-NZ" sz="2400" dirty="0" err="1" smtClean="0"/>
              <a:t>Sherilyn</a:t>
            </a:r>
            <a:r>
              <a:rPr lang="en-NZ" sz="2400" dirty="0" smtClean="0"/>
              <a:t> Williams – </a:t>
            </a:r>
            <a:r>
              <a:rPr lang="en-NZ" sz="2400" dirty="0" err="1" smtClean="0"/>
              <a:t>Waitakere</a:t>
            </a:r>
            <a:r>
              <a:rPr lang="en-NZ" sz="2400" dirty="0" smtClean="0"/>
              <a:t> U13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ket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Lawn Bowls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Heather Blair – Auckland Singles Reps</a:t>
            </a:r>
          </a:p>
          <a:p>
            <a:endParaRPr lang="en-NZ" dirty="0" smtClean="0"/>
          </a:p>
          <a:p>
            <a:r>
              <a:rPr lang="en-NZ" dirty="0" smtClean="0"/>
              <a:t>Tarani Paul &amp; Sadie </a:t>
            </a:r>
            <a:r>
              <a:rPr lang="en-NZ" dirty="0" err="1" smtClean="0"/>
              <a:t>Sieglaar</a:t>
            </a:r>
            <a:r>
              <a:rPr lang="en-NZ" dirty="0" smtClean="0"/>
              <a:t> - </a:t>
            </a:r>
          </a:p>
          <a:p>
            <a:pPr lvl="2">
              <a:buNone/>
            </a:pPr>
            <a:r>
              <a:rPr lang="en-NZ" sz="3200" dirty="0" smtClean="0"/>
              <a:t>Auckland Pairs Rep</a:t>
            </a:r>
            <a:endParaRPr lang="en-N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die Sieglaar and Tarani Paul.jpg"/>
          <p:cNvPicPr>
            <a:picLocks noChangeAspect="1"/>
          </p:cNvPicPr>
          <p:nvPr/>
        </p:nvPicPr>
        <p:blipFill>
          <a:blip r:embed="rId2" cstate="print"/>
          <a:srcRect l="6559"/>
          <a:stretch>
            <a:fillRect/>
          </a:stretch>
        </p:blipFill>
        <p:spPr>
          <a:xfrm>
            <a:off x="381000" y="1600200"/>
            <a:ext cx="5427574" cy="3886200"/>
          </a:xfrm>
          <a:prstGeom prst="rect">
            <a:avLst/>
          </a:prstGeom>
        </p:spPr>
      </p:pic>
      <p:pic>
        <p:nvPicPr>
          <p:cNvPr id="5" name="Picture 4" descr="_DSF2881.jpg"/>
          <p:cNvPicPr>
            <a:picLocks noChangeAspect="1"/>
          </p:cNvPicPr>
          <p:nvPr/>
        </p:nvPicPr>
        <p:blipFill>
          <a:blip r:embed="rId3" cstate="print"/>
          <a:srcRect r="3922"/>
          <a:stretch>
            <a:fillRect/>
          </a:stretch>
        </p:blipFill>
        <p:spPr>
          <a:xfrm>
            <a:off x="6096000" y="1600200"/>
            <a:ext cx="26670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Soccer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Monique Barnes – </a:t>
            </a:r>
          </a:p>
          <a:p>
            <a:pPr>
              <a:buNone/>
            </a:pPr>
            <a:r>
              <a:rPr lang="en-NZ" dirty="0" smtClean="0"/>
              <a:t>	New Zealand Development Squad</a:t>
            </a:r>
          </a:p>
          <a:p>
            <a:r>
              <a:rPr lang="en-NZ" dirty="0" smtClean="0"/>
              <a:t>Courtney </a:t>
            </a:r>
            <a:r>
              <a:rPr lang="en-NZ" dirty="0" err="1" smtClean="0"/>
              <a:t>Horler</a:t>
            </a:r>
            <a:r>
              <a:rPr lang="en-NZ" dirty="0" smtClean="0"/>
              <a:t> – Auckland U17 team</a:t>
            </a:r>
          </a:p>
          <a:p>
            <a:r>
              <a:rPr lang="en-NZ" dirty="0" smtClean="0"/>
              <a:t>Candice Roth – Auckland U15 team</a:t>
            </a:r>
          </a:p>
          <a:p>
            <a:r>
              <a:rPr lang="en-NZ" dirty="0" err="1" smtClean="0"/>
              <a:t>Helayna</a:t>
            </a:r>
            <a:r>
              <a:rPr lang="en-NZ" dirty="0" smtClean="0"/>
              <a:t> Ogden – Auckland U14 team</a:t>
            </a:r>
          </a:p>
          <a:p>
            <a:r>
              <a:rPr lang="en-NZ" dirty="0" smtClean="0"/>
              <a:t>Olivia McIver – </a:t>
            </a:r>
            <a:r>
              <a:rPr lang="en-NZ" dirty="0" err="1" smtClean="0"/>
              <a:t>Waitakere</a:t>
            </a:r>
            <a:r>
              <a:rPr lang="en-NZ" dirty="0" smtClean="0"/>
              <a:t> U13 team</a:t>
            </a: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c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143000"/>
            <a:ext cx="6400800" cy="457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657600"/>
            <a:ext cx="112782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Athletics</a:t>
            </a:r>
            <a:endParaRPr lang="en-N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 smtClean="0"/>
              <a:t>Jessica </a:t>
            </a:r>
            <a:r>
              <a:rPr lang="en-NZ" dirty="0" err="1" smtClean="0"/>
              <a:t>Corkill</a:t>
            </a:r>
            <a:r>
              <a:rPr lang="en-NZ" dirty="0" smtClean="0"/>
              <a:t> – Auckland Rep</a:t>
            </a:r>
          </a:p>
          <a:p>
            <a:endParaRPr lang="en-NZ" dirty="0" smtClean="0"/>
          </a:p>
          <a:p>
            <a:r>
              <a:rPr lang="en-NZ" dirty="0" err="1" smtClean="0"/>
              <a:t>Lasie</a:t>
            </a:r>
            <a:r>
              <a:rPr lang="en-NZ" dirty="0" smtClean="0"/>
              <a:t> </a:t>
            </a:r>
            <a:r>
              <a:rPr lang="en-NZ" dirty="0" err="1" smtClean="0"/>
              <a:t>Koau</a:t>
            </a:r>
            <a:r>
              <a:rPr lang="en-NZ" dirty="0" smtClean="0"/>
              <a:t> – Auckland Rep</a:t>
            </a:r>
          </a:p>
          <a:p>
            <a:endParaRPr lang="en-NZ" dirty="0" smtClean="0"/>
          </a:p>
          <a:p>
            <a:r>
              <a:rPr lang="en-NZ" dirty="0" smtClean="0"/>
              <a:t>Auckland Zone:</a:t>
            </a:r>
          </a:p>
          <a:p>
            <a:r>
              <a:rPr lang="en-NZ" dirty="0" smtClean="0"/>
              <a:t>Sarah Jones</a:t>
            </a:r>
          </a:p>
          <a:p>
            <a:r>
              <a:rPr lang="en-NZ" dirty="0" err="1" smtClean="0"/>
              <a:t>Natalija</a:t>
            </a:r>
            <a:r>
              <a:rPr lang="en-NZ" dirty="0" smtClean="0"/>
              <a:t> </a:t>
            </a:r>
            <a:r>
              <a:rPr lang="en-NZ" dirty="0" err="1" smtClean="0"/>
              <a:t>Senicic</a:t>
            </a:r>
            <a:endParaRPr lang="en-NZ" dirty="0" smtClean="0"/>
          </a:p>
          <a:p>
            <a:r>
              <a:rPr lang="en-NZ" dirty="0" smtClean="0"/>
              <a:t>Natalia McNeil</a:t>
            </a:r>
          </a:p>
          <a:p>
            <a:r>
              <a:rPr lang="en-NZ" dirty="0" smtClean="0"/>
              <a:t>Danielle Moore</a:t>
            </a:r>
          </a:p>
          <a:p>
            <a:r>
              <a:rPr lang="en-NZ" dirty="0" err="1" smtClean="0"/>
              <a:t>Symone</a:t>
            </a:r>
            <a:r>
              <a:rPr lang="en-NZ" dirty="0" smtClean="0"/>
              <a:t> </a:t>
            </a:r>
            <a:r>
              <a:rPr lang="en-NZ" dirty="0" err="1" smtClean="0"/>
              <a:t>Tafunai`i</a:t>
            </a:r>
            <a:r>
              <a:rPr lang="en-NZ" dirty="0" smtClean="0"/>
              <a:t> (Intermediate Zone)</a:t>
            </a: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990600"/>
            <a:ext cx="2005714" cy="4680000"/>
          </a:xfrm>
          <a:prstGeom prst="rect">
            <a:avLst/>
          </a:prstGeom>
        </p:spPr>
      </p:pic>
      <p:pic>
        <p:nvPicPr>
          <p:cNvPr id="6" name="Picture 5" descr="IMG_0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2005714" cy="4680000"/>
          </a:xfrm>
          <a:prstGeom prst="rect">
            <a:avLst/>
          </a:prstGeom>
        </p:spPr>
      </p:pic>
      <p:pic>
        <p:nvPicPr>
          <p:cNvPr id="7" name="Picture 6" descr="IMG_0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990600"/>
            <a:ext cx="2005714" cy="4680000"/>
          </a:xfrm>
          <a:prstGeom prst="rect">
            <a:avLst/>
          </a:prstGeom>
        </p:spPr>
      </p:pic>
      <p:pic>
        <p:nvPicPr>
          <p:cNvPr id="8" name="Picture 7" descr="IMG_0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990600"/>
            <a:ext cx="2005714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hlet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82000" cy="598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Orienteering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Renee </a:t>
            </a:r>
            <a:r>
              <a:rPr lang="en-NZ" dirty="0" err="1" smtClean="0"/>
              <a:t>Bevridge</a:t>
            </a:r>
            <a:r>
              <a:rPr lang="en-NZ" dirty="0" smtClean="0"/>
              <a:t> – Auckland U18 Champion</a:t>
            </a:r>
          </a:p>
          <a:p>
            <a:endParaRPr lang="en-NZ" dirty="0" smtClean="0"/>
          </a:p>
          <a:p>
            <a:r>
              <a:rPr lang="en-NZ" dirty="0" err="1" smtClean="0"/>
              <a:t>Helayna</a:t>
            </a:r>
            <a:r>
              <a:rPr lang="en-NZ" dirty="0" smtClean="0"/>
              <a:t> Ogden – Auckland B team Rep</a:t>
            </a: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_DSF2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85800"/>
            <a:ext cx="3657600" cy="5468173"/>
          </a:xfrm>
          <a:prstGeom prst="rect">
            <a:avLst/>
          </a:prstGeom>
        </p:spPr>
      </p:pic>
      <p:pic>
        <p:nvPicPr>
          <p:cNvPr id="6" name="Picture 5" descr="_DSF2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685800"/>
            <a:ext cx="3669792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Swimming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Auckland Zone Relay Team</a:t>
            </a:r>
          </a:p>
          <a:p>
            <a:r>
              <a:rPr lang="en-NZ" dirty="0" smtClean="0"/>
              <a:t>Stephanie Jack</a:t>
            </a:r>
          </a:p>
          <a:p>
            <a:r>
              <a:rPr lang="en-NZ" dirty="0" err="1" smtClean="0"/>
              <a:t>Nikisha</a:t>
            </a:r>
            <a:r>
              <a:rPr lang="en-NZ" dirty="0" smtClean="0"/>
              <a:t> </a:t>
            </a:r>
            <a:r>
              <a:rPr lang="en-NZ" dirty="0" err="1" smtClean="0"/>
              <a:t>Lealiifano</a:t>
            </a:r>
            <a:endParaRPr lang="en-NZ" dirty="0" smtClean="0"/>
          </a:p>
          <a:p>
            <a:r>
              <a:rPr lang="en-NZ" dirty="0" smtClean="0"/>
              <a:t>Marianna </a:t>
            </a:r>
            <a:r>
              <a:rPr lang="en-NZ" dirty="0" err="1" smtClean="0"/>
              <a:t>Smoljo</a:t>
            </a:r>
            <a:endParaRPr lang="en-NZ" dirty="0" smtClean="0"/>
          </a:p>
          <a:p>
            <a:r>
              <a:rPr lang="en-NZ" dirty="0" smtClean="0"/>
              <a:t>Alyssa Carr</a:t>
            </a:r>
          </a:p>
          <a:p>
            <a:endParaRPr lang="en-NZ" dirty="0" smtClean="0"/>
          </a:p>
          <a:p>
            <a:r>
              <a:rPr lang="en-NZ" dirty="0" err="1" smtClean="0"/>
              <a:t>Symone</a:t>
            </a:r>
            <a:r>
              <a:rPr lang="en-NZ" dirty="0" smtClean="0"/>
              <a:t> </a:t>
            </a:r>
            <a:r>
              <a:rPr lang="en-NZ" dirty="0" err="1" smtClean="0"/>
              <a:t>Tafunai`i</a:t>
            </a:r>
            <a:r>
              <a:rPr lang="en-NZ" dirty="0" smtClean="0"/>
              <a:t> (Intermediate Zone)</a:t>
            </a:r>
          </a:p>
          <a:p>
            <a:pPr>
              <a:buNone/>
            </a:pPr>
            <a:endParaRPr lang="en-N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wimmin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93712" y="1"/>
            <a:ext cx="4899916" cy="6858000"/>
          </a:xfrm>
        </p:spPr>
      </p:pic>
      <p:pic>
        <p:nvPicPr>
          <p:cNvPr id="3" name="Picture 2" descr="swimming sports 083.jpg"/>
          <p:cNvPicPr>
            <a:picLocks noChangeAspect="1"/>
          </p:cNvPicPr>
          <p:nvPr/>
        </p:nvPicPr>
        <p:blipFill>
          <a:blip r:embed="rId3" cstate="print"/>
          <a:srcRect l="42222" t="18667" b="444"/>
          <a:stretch>
            <a:fillRect/>
          </a:stretch>
        </p:blipFill>
        <p:spPr>
          <a:xfrm>
            <a:off x="2438400" y="2438400"/>
            <a:ext cx="1981200" cy="19812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04800"/>
            <a:ext cx="11115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Best first year umpire- </a:t>
            </a:r>
            <a:br>
              <a:rPr lang="en-NZ" dirty="0" smtClean="0"/>
            </a:br>
            <a:r>
              <a:rPr lang="en-NZ" dirty="0" smtClean="0"/>
              <a:t>				</a:t>
            </a:r>
            <a:r>
              <a:rPr lang="en-NZ" dirty="0" err="1" smtClean="0"/>
              <a:t>Nikisha</a:t>
            </a:r>
            <a:r>
              <a:rPr lang="en-NZ" dirty="0" smtClean="0"/>
              <a:t> </a:t>
            </a:r>
            <a:r>
              <a:rPr lang="en-NZ" dirty="0" err="1" smtClean="0"/>
              <a:t>Lilliafano</a:t>
            </a:r>
            <a:endParaRPr lang="en-NZ" dirty="0"/>
          </a:p>
        </p:txBody>
      </p:sp>
      <p:pic>
        <p:nvPicPr>
          <p:cNvPr id="3" name="Picture 2" descr="_DSF6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828800"/>
            <a:ext cx="3304287" cy="462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Most Valuable umpire –</a:t>
            </a:r>
            <a:br>
              <a:rPr lang="en-NZ" dirty="0" smtClean="0"/>
            </a:br>
            <a:r>
              <a:rPr lang="en-NZ" dirty="0" smtClean="0"/>
              <a:t>					Janice </a:t>
            </a:r>
            <a:r>
              <a:rPr lang="en-NZ" dirty="0" err="1" smtClean="0"/>
              <a:t>Auva`a</a:t>
            </a:r>
            <a:endParaRPr lang="en-NZ" dirty="0"/>
          </a:p>
        </p:txBody>
      </p:sp>
      <p:pic>
        <p:nvPicPr>
          <p:cNvPr id="5" name="Content Placeholder 4" descr="_DSF6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866" y="1774825"/>
            <a:ext cx="330426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991600" cy="1252728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Tournament Week Netball Ambassador </a:t>
            </a:r>
            <a:br>
              <a:rPr lang="en-NZ" dirty="0" smtClean="0"/>
            </a:br>
            <a:r>
              <a:rPr lang="en-NZ" dirty="0" smtClean="0"/>
              <a:t>				Anne </a:t>
            </a:r>
            <a:r>
              <a:rPr lang="en-NZ" dirty="0" err="1" smtClean="0"/>
              <a:t>Leifi</a:t>
            </a:r>
            <a:endParaRPr lang="en-NZ" dirty="0"/>
          </a:p>
        </p:txBody>
      </p:sp>
      <p:pic>
        <p:nvPicPr>
          <p:cNvPr id="4" name="Content Placeholder 3" descr="_DSF5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252916"/>
            <a:ext cx="5486400" cy="3669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Sportswomen of the Year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434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Positive Attitude</a:t>
            </a:r>
          </a:p>
          <a:p>
            <a:r>
              <a:rPr lang="en-NZ" sz="4000" dirty="0" smtClean="0"/>
              <a:t>Excellent peer role model</a:t>
            </a:r>
          </a:p>
          <a:p>
            <a:r>
              <a:rPr lang="en-NZ" sz="4000" dirty="0" smtClean="0"/>
              <a:t>High level of Participation in Sport</a:t>
            </a:r>
          </a:p>
          <a:p>
            <a:r>
              <a:rPr lang="en-NZ" sz="4000" dirty="0" smtClean="0"/>
              <a:t>Excellent fair play ambassador</a:t>
            </a:r>
          </a:p>
          <a:p>
            <a:r>
              <a:rPr lang="en-NZ" sz="4000" dirty="0" smtClean="0"/>
              <a:t>Leadership Qualities</a:t>
            </a:r>
            <a:endParaRPr lang="en-N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Yr 7 Sportswoman – </a:t>
            </a:r>
            <a:r>
              <a:rPr lang="en-NZ" dirty="0" err="1" smtClean="0"/>
              <a:t>Cebile</a:t>
            </a:r>
            <a:r>
              <a:rPr lang="en-NZ" dirty="0" smtClean="0"/>
              <a:t> </a:t>
            </a:r>
            <a:r>
              <a:rPr lang="en-NZ" dirty="0" err="1" smtClean="0"/>
              <a:t>Mpofu</a:t>
            </a:r>
            <a:endParaRPr lang="en-NZ" dirty="0"/>
          </a:p>
        </p:txBody>
      </p:sp>
      <p:pic>
        <p:nvPicPr>
          <p:cNvPr id="5" name="Content Placeholder 4" descr="_DSF4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866" y="1774825"/>
            <a:ext cx="330426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DSF2534.jpg"/>
          <p:cNvPicPr>
            <a:picLocks noChangeAspect="1"/>
          </p:cNvPicPr>
          <p:nvPr/>
        </p:nvPicPr>
        <p:blipFill>
          <a:blip r:embed="rId2" cstate="print"/>
          <a:srcRect t="27778" r="4485" b="8333"/>
          <a:stretch>
            <a:fillRect/>
          </a:stretch>
        </p:blipFill>
        <p:spPr>
          <a:xfrm>
            <a:off x="457200" y="3581400"/>
            <a:ext cx="2880000" cy="2880000"/>
          </a:xfrm>
          <a:prstGeom prst="rect">
            <a:avLst/>
          </a:prstGeom>
        </p:spPr>
      </p:pic>
      <p:pic>
        <p:nvPicPr>
          <p:cNvPr id="6" name="Picture 5" descr="_DSF2575.jpg"/>
          <p:cNvPicPr>
            <a:picLocks noChangeAspect="1"/>
          </p:cNvPicPr>
          <p:nvPr/>
        </p:nvPicPr>
        <p:blipFill>
          <a:blip r:embed="rId3" cstate="print"/>
          <a:srcRect l="6229" t="36112" r="8637" b="6945"/>
          <a:stretch>
            <a:fillRect/>
          </a:stretch>
        </p:blipFill>
        <p:spPr>
          <a:xfrm>
            <a:off x="457200" y="381000"/>
            <a:ext cx="2880000" cy="2880000"/>
          </a:xfrm>
          <a:prstGeom prst="rect">
            <a:avLst/>
          </a:prstGeom>
        </p:spPr>
      </p:pic>
      <p:pic>
        <p:nvPicPr>
          <p:cNvPr id="7" name="Picture 6" descr="netball and rugby 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81000"/>
            <a:ext cx="2880000" cy="2880000"/>
          </a:xfrm>
          <a:prstGeom prst="rect">
            <a:avLst/>
          </a:prstGeom>
        </p:spPr>
      </p:pic>
      <p:pic>
        <p:nvPicPr>
          <p:cNvPr id="8" name="Picture 7" descr="netball and rugby 0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3581400"/>
            <a:ext cx="2880000" cy="2880000"/>
          </a:xfrm>
          <a:prstGeom prst="rect">
            <a:avLst/>
          </a:prstGeom>
        </p:spPr>
      </p:pic>
      <p:pic>
        <p:nvPicPr>
          <p:cNvPr id="9" name="Picture 8" descr="netball and rugby 0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914400"/>
            <a:ext cx="2188029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382000" cy="1252728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Yr 8 Sportswoman – Monique Barnes</a:t>
            </a:r>
            <a:endParaRPr lang="en-NZ" dirty="0"/>
          </a:p>
        </p:txBody>
      </p:sp>
      <p:pic>
        <p:nvPicPr>
          <p:cNvPr id="4" name="Content Placeholder 3" descr="_DSF2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868" y="1774825"/>
            <a:ext cx="3094263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Yr 9 Sportswoman – Olivia McIver</a:t>
            </a:r>
            <a:endParaRPr lang="en-NZ" dirty="0"/>
          </a:p>
        </p:txBody>
      </p:sp>
      <p:pic>
        <p:nvPicPr>
          <p:cNvPr id="5" name="Content Placeholder 4" descr="IMG_0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259012"/>
            <a:ext cx="5486400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458200" cy="1252728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Yr 10 Sportswoman – </a:t>
            </a:r>
            <a:r>
              <a:rPr lang="en-NZ" dirty="0" err="1" smtClean="0"/>
              <a:t>Helayna</a:t>
            </a:r>
            <a:r>
              <a:rPr lang="en-NZ" dirty="0" smtClean="0"/>
              <a:t> Ogden</a:t>
            </a:r>
            <a:endParaRPr lang="en-NZ" dirty="0"/>
          </a:p>
        </p:txBody>
      </p:sp>
      <p:pic>
        <p:nvPicPr>
          <p:cNvPr id="5" name="Content Placeholder 4" descr="_DSF3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866" y="1774825"/>
            <a:ext cx="330426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Yr 11 Sportswoman – Jessica </a:t>
            </a:r>
            <a:r>
              <a:rPr lang="en-NZ" dirty="0" err="1" smtClean="0"/>
              <a:t>Corkill</a:t>
            </a:r>
            <a:endParaRPr lang="en-NZ" dirty="0"/>
          </a:p>
        </p:txBody>
      </p:sp>
      <p:pic>
        <p:nvPicPr>
          <p:cNvPr id="4" name="Content Placeholder 3" descr="_DSF0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3400" y="1774825"/>
            <a:ext cx="3097200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915400" cy="1252728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Yr 12 Sportswoman – Renee Beveridge</a:t>
            </a:r>
            <a:endParaRPr lang="en-NZ" dirty="0"/>
          </a:p>
        </p:txBody>
      </p:sp>
      <p:pic>
        <p:nvPicPr>
          <p:cNvPr id="7" name="Content Placeholder 6" descr="IMG_0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866" y="1774825"/>
            <a:ext cx="330426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TOP TEAM – Open Basketball Team</a:t>
            </a:r>
            <a:endParaRPr lang="en-NZ" dirty="0"/>
          </a:p>
        </p:txBody>
      </p:sp>
      <p:pic>
        <p:nvPicPr>
          <p:cNvPr id="5" name="Content Placeholder 4" descr="Senior Basketb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015" b="3607"/>
          <a:stretch>
            <a:fillRect/>
          </a:stretch>
        </p:blipFill>
        <p:spPr>
          <a:xfrm>
            <a:off x="2286000" y="1905000"/>
            <a:ext cx="4507841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/>
            </a:r>
            <a:br>
              <a:rPr lang="en-NZ" dirty="0" smtClean="0"/>
            </a:br>
            <a:r>
              <a:rPr lang="en-NZ" dirty="0" smtClean="0"/>
              <a:t>Service to Sport within the College – Janice </a:t>
            </a:r>
            <a:r>
              <a:rPr lang="en-NZ" dirty="0" err="1" smtClean="0"/>
              <a:t>Auva`a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/>
          </a:p>
        </p:txBody>
      </p:sp>
      <p:pic>
        <p:nvPicPr>
          <p:cNvPr id="5" name="Content Placeholder 4" descr="_DSF56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0008" y="1774825"/>
            <a:ext cx="3083983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err="1" smtClean="0"/>
              <a:t>Brodeur</a:t>
            </a:r>
            <a:r>
              <a:rPr lang="en-NZ" dirty="0" smtClean="0"/>
              <a:t> Shield – Renee Beveridge</a:t>
            </a:r>
            <a:endParaRPr lang="en-NZ" dirty="0"/>
          </a:p>
        </p:txBody>
      </p:sp>
      <p:pic>
        <p:nvPicPr>
          <p:cNvPr id="6" name="Content Placeholder 5" descr="_DSF2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866" y="1774825"/>
            <a:ext cx="330426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Dux </a:t>
            </a:r>
            <a:r>
              <a:rPr lang="en-NZ" dirty="0" err="1" smtClean="0"/>
              <a:t>Ludorum</a:t>
            </a:r>
            <a:r>
              <a:rPr lang="en-NZ" dirty="0" smtClean="0"/>
              <a:t> – </a:t>
            </a:r>
            <a:r>
              <a:rPr lang="en-NZ" dirty="0" err="1" smtClean="0"/>
              <a:t>Chantelle</a:t>
            </a:r>
            <a:r>
              <a:rPr lang="en-NZ" dirty="0" smtClean="0"/>
              <a:t> </a:t>
            </a:r>
            <a:r>
              <a:rPr lang="en-NZ" dirty="0" err="1" smtClean="0"/>
              <a:t>Betham</a:t>
            </a:r>
            <a:endParaRPr lang="en-NZ" dirty="0"/>
          </a:p>
        </p:txBody>
      </p:sp>
      <p:pic>
        <p:nvPicPr>
          <p:cNvPr id="6" name="Content Placeholder 5" descr="IMG_0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866" y="1774825"/>
            <a:ext cx="330426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SOCCER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_DSF2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457200"/>
            <a:ext cx="1444800" cy="2160000"/>
          </a:xfrm>
          <a:prstGeom prst="rect">
            <a:avLst/>
          </a:prstGeom>
        </p:spPr>
      </p:pic>
      <p:pic>
        <p:nvPicPr>
          <p:cNvPr id="8" name="Picture 7" descr="_DSF2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1444800" cy="2160000"/>
          </a:xfrm>
          <a:prstGeom prst="rect">
            <a:avLst/>
          </a:prstGeom>
        </p:spPr>
      </p:pic>
      <p:pic>
        <p:nvPicPr>
          <p:cNvPr id="9" name="Picture 8" descr="_DSF6514.jpg"/>
          <p:cNvPicPr>
            <a:picLocks noChangeAspect="1"/>
          </p:cNvPicPr>
          <p:nvPr/>
        </p:nvPicPr>
        <p:blipFill>
          <a:blip r:embed="rId4" cstate="print"/>
          <a:srcRect t="25011" b="10262"/>
          <a:stretch>
            <a:fillRect/>
          </a:stretch>
        </p:blipFill>
        <p:spPr>
          <a:xfrm>
            <a:off x="609600" y="3048000"/>
            <a:ext cx="7920000" cy="3429000"/>
          </a:xfrm>
          <a:prstGeom prst="rect">
            <a:avLst/>
          </a:prstGeom>
        </p:spPr>
      </p:pic>
      <p:pic>
        <p:nvPicPr>
          <p:cNvPr id="10" name="Picture 9" descr="IMG_0227.jpg"/>
          <p:cNvPicPr>
            <a:picLocks noChangeAspect="1"/>
          </p:cNvPicPr>
          <p:nvPr/>
        </p:nvPicPr>
        <p:blipFill>
          <a:blip r:embed="rId5" cstate="print"/>
          <a:srcRect l="56444"/>
          <a:stretch>
            <a:fillRect/>
          </a:stretch>
        </p:blipFill>
        <p:spPr>
          <a:xfrm>
            <a:off x="4800600" y="457200"/>
            <a:ext cx="1411200" cy="2160000"/>
          </a:xfrm>
          <a:prstGeom prst="rect">
            <a:avLst/>
          </a:prstGeom>
        </p:spPr>
      </p:pic>
      <p:pic>
        <p:nvPicPr>
          <p:cNvPr id="11" name="Picture 10" descr="IMG_02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457200"/>
            <a:ext cx="1542857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endParaRPr lang="en-NZ" dirty="0" smtClean="0"/>
          </a:p>
          <a:p>
            <a:pPr algn="ctr">
              <a:buNone/>
            </a:pPr>
            <a:r>
              <a:rPr lang="en-NZ" sz="8000" b="1" dirty="0" smtClean="0"/>
              <a:t>BASKETBALL</a:t>
            </a:r>
            <a:endParaRPr lang="en-NZ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28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66800"/>
            <a:ext cx="64008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1699</TotalTime>
  <Words>309</Words>
  <Application>Microsoft Office PowerPoint</Application>
  <PresentationFormat>On-screen Show (4:3)</PresentationFormat>
  <Paragraphs>178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Module</vt:lpstr>
      <vt:lpstr>Prize giving 2010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Athletic Champions</vt:lpstr>
      <vt:lpstr>Swimming Champions</vt:lpstr>
      <vt:lpstr>Swimming Champions</vt:lpstr>
      <vt:lpstr>WINNING TEAMS</vt:lpstr>
      <vt:lpstr>WINNING TEAMS</vt:lpstr>
      <vt:lpstr>WINNING TEAMS</vt:lpstr>
      <vt:lpstr>Runner Up Teams</vt:lpstr>
      <vt:lpstr>Runner Up Teams</vt:lpstr>
      <vt:lpstr>Runner Up Teams</vt:lpstr>
      <vt:lpstr>Runner Up Teams</vt:lpstr>
      <vt:lpstr>Slide 31</vt:lpstr>
      <vt:lpstr>Netball</vt:lpstr>
      <vt:lpstr>Basketball</vt:lpstr>
      <vt:lpstr>Slide 34</vt:lpstr>
      <vt:lpstr>Lawn Bowls</vt:lpstr>
      <vt:lpstr>Slide 36</vt:lpstr>
      <vt:lpstr>Soccer</vt:lpstr>
      <vt:lpstr>Slide 38</vt:lpstr>
      <vt:lpstr>Athletics</vt:lpstr>
      <vt:lpstr>Slide 40</vt:lpstr>
      <vt:lpstr>Orienteering</vt:lpstr>
      <vt:lpstr>Slide 42</vt:lpstr>
      <vt:lpstr>Swimming</vt:lpstr>
      <vt:lpstr>Slide 44</vt:lpstr>
      <vt:lpstr>Best first year umpire-      Nikisha Lilliafano</vt:lpstr>
      <vt:lpstr>Most Valuable umpire –      Janice Auva`a</vt:lpstr>
      <vt:lpstr>Tournament Week Netball Ambassador      Anne Leifi</vt:lpstr>
      <vt:lpstr>Sportswomen of the Year</vt:lpstr>
      <vt:lpstr>Yr 7 Sportswoman – Cebile Mpofu</vt:lpstr>
      <vt:lpstr>Yr 8 Sportswoman – Monique Barnes</vt:lpstr>
      <vt:lpstr>Yr 9 Sportswoman – Olivia McIver</vt:lpstr>
      <vt:lpstr>Yr 10 Sportswoman – Helayna Ogden</vt:lpstr>
      <vt:lpstr>Yr 11 Sportswoman – Jessica Corkill</vt:lpstr>
      <vt:lpstr>Yr 12 Sportswoman – Renee Beveridge</vt:lpstr>
      <vt:lpstr>TOP TEAM – Open Basketball Team</vt:lpstr>
      <vt:lpstr> Service to Sport within the College – Janice Auva`a </vt:lpstr>
      <vt:lpstr>Brodeur Shield – Renee Beveridge</vt:lpstr>
      <vt:lpstr>Dux Ludorum – Chantelle Betham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Prize giving 2008 </dc:title>
  <dc:creator/>
  <cp:lastModifiedBy>nmcpherson</cp:lastModifiedBy>
  <cp:revision>142</cp:revision>
  <dcterms:created xsi:type="dcterms:W3CDTF">2006-08-16T00:00:00Z</dcterms:created>
  <dcterms:modified xsi:type="dcterms:W3CDTF">2010-10-28T04:53:05Z</dcterms:modified>
</cp:coreProperties>
</file>